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3.xml" ContentType="application/vnd.openxmlformats-officedocument.presentationml.notesSlide+xml"/>
  <Override PartName="/ppt/tags/tag6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9.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70.xml" ContentType="application/vnd.openxmlformats-officedocument.presentationml.notesSlide+xml"/>
  <Override PartName="/ppt/tags/tag137.xml" ContentType="application/vnd.openxmlformats-officedocument.presentationml.tags+xml"/>
  <Override PartName="/ppt/notesSlides/notesSlide71.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4.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5.xml" ContentType="application/vnd.openxmlformats-officedocument.presentationml.notesSlide+xml"/>
  <Override PartName="/ppt/tags/tag152.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8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8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2"/>
  </p:notesMasterIdLst>
  <p:handoutMasterIdLst>
    <p:handoutMasterId r:id="rId123"/>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452" r:id="rId39"/>
    <p:sldId id="375" r:id="rId40"/>
    <p:sldId id="505" r:id="rId41"/>
    <p:sldId id="488" r:id="rId42"/>
    <p:sldId id="267" r:id="rId43"/>
    <p:sldId id="289" r:id="rId44"/>
    <p:sldId id="307" r:id="rId45"/>
    <p:sldId id="265" r:id="rId46"/>
    <p:sldId id="266" r:id="rId47"/>
    <p:sldId id="268" r:id="rId48"/>
    <p:sldId id="295" r:id="rId49"/>
    <p:sldId id="300" r:id="rId50"/>
    <p:sldId id="311" r:id="rId51"/>
    <p:sldId id="489" r:id="rId52"/>
    <p:sldId id="294" r:id="rId53"/>
    <p:sldId id="330" r:id="rId54"/>
    <p:sldId id="49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437" r:id="rId73"/>
    <p:sldId id="438" r:id="rId74"/>
    <p:sldId id="464" r:id="rId75"/>
    <p:sldId id="465" r:id="rId76"/>
    <p:sldId id="466" r:id="rId77"/>
    <p:sldId id="467" r:id="rId78"/>
    <p:sldId id="447" r:id="rId79"/>
    <p:sldId id="412" r:id="rId80"/>
    <p:sldId id="476" r:id="rId81"/>
    <p:sldId id="477" r:id="rId82"/>
    <p:sldId id="478" r:id="rId83"/>
    <p:sldId id="479" r:id="rId84"/>
    <p:sldId id="392" r:id="rId85"/>
    <p:sldId id="441" r:id="rId86"/>
    <p:sldId id="413" r:id="rId87"/>
    <p:sldId id="432" r:id="rId88"/>
    <p:sldId id="433" r:id="rId89"/>
    <p:sldId id="442" r:id="rId90"/>
    <p:sldId id="352" r:id="rId91"/>
    <p:sldId id="399" r:id="rId92"/>
    <p:sldId id="391" r:id="rId93"/>
    <p:sldId id="319" r:id="rId94"/>
    <p:sldId id="493" r:id="rId95"/>
    <p:sldId id="503" r:id="rId96"/>
    <p:sldId id="470" r:id="rId97"/>
    <p:sldId id="407" r:id="rId98"/>
    <p:sldId id="359" r:id="rId99"/>
    <p:sldId id="383" r:id="rId100"/>
    <p:sldId id="342" r:id="rId101"/>
    <p:sldId id="372" r:id="rId102"/>
    <p:sldId id="396" r:id="rId103"/>
    <p:sldId id="397" r:id="rId104"/>
    <p:sldId id="395" r:id="rId105"/>
    <p:sldId id="422" r:id="rId106"/>
    <p:sldId id="262" r:id="rId107"/>
    <p:sldId id="261" r:id="rId108"/>
    <p:sldId id="263" r:id="rId109"/>
    <p:sldId id="368" r:id="rId110"/>
    <p:sldId id="423" r:id="rId111"/>
    <p:sldId id="473" r:id="rId112"/>
    <p:sldId id="474" r:id="rId113"/>
    <p:sldId id="469" r:id="rId114"/>
    <p:sldId id="444" r:id="rId115"/>
    <p:sldId id="445" r:id="rId116"/>
    <p:sldId id="446" r:id="rId117"/>
    <p:sldId id="450" r:id="rId118"/>
    <p:sldId id="443" r:id="rId119"/>
    <p:sldId id="419" r:id="rId120"/>
    <p:sldId id="393" r:id="rId121"/>
  </p:sldIdLst>
  <p:sldSz cx="9144000" cy="6858000" type="screen4x3"/>
  <p:notesSz cx="7315200" cy="9601200"/>
  <p:embeddedFontLst>
    <p:embeddedFont>
      <p:font typeface="Book Antiqua" panose="02040602050305030304" pitchFamily="18" charset="0"/>
      <p:regular r:id="rId124"/>
      <p:bold r:id="rId125"/>
      <p:italic r:id="rId126"/>
      <p:boldItalic r:id="rId127"/>
    </p:embeddedFont>
    <p:embeddedFont>
      <p:font typeface="Euclid Symbol" panose="05050102010706020507" pitchFamily="18" charset="2"/>
      <p:regular r:id="rId128"/>
      <p:bold r:id="rId129"/>
      <p:italic r:id="rId130"/>
      <p:boldItalic r:id="rId131"/>
    </p:embeddedFont>
    <p:embeddedFont>
      <p:font typeface="Calibri" panose="020F0502020204030204" pitchFamily="34" charset="0"/>
      <p:regular r:id="rId132"/>
      <p:bold r:id="rId133"/>
      <p:italic r:id="rId134"/>
      <p:boldItalic r:id="rId135"/>
    </p:embeddedFont>
    <p:embeddedFont>
      <p:font typeface="Candara" panose="020E0502030303020204" pitchFamily="34" charset="0"/>
      <p:regular r:id="rId136"/>
      <p:bold r:id="rId137"/>
      <p:italic r:id="rId138"/>
      <p:boldItalic r:id="rId139"/>
    </p:embeddedFont>
    <p:embeddedFont>
      <p:font typeface="Baskerville Old Face" panose="02020602080505020303" pitchFamily="18" charset="0"/>
      <p:regular r:id="rId140"/>
    </p:embeddedFont>
    <p:embeddedFont>
      <p:font typeface="Cambria Math" panose="02040503050406030204" pitchFamily="18" charset="0"/>
      <p:regular r:id="rId141"/>
    </p:embeddedFont>
    <p:embeddedFont>
      <p:font typeface="Century Gothic" panose="020B0502020202020204" pitchFamily="34" charset="0"/>
      <p:regular r:id="rId142"/>
      <p:bold r:id="rId143"/>
      <p:italic r:id="rId144"/>
      <p:boldItalic r:id="rId1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0066FF"/>
    <a:srgbClr val="0070C0"/>
    <a:srgbClr val="A50021"/>
    <a:srgbClr val="B52D48"/>
    <a:srgbClr val="FF0000"/>
    <a:srgbClr val="01FF01"/>
    <a:srgbClr val="66FF3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5.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5.fntdata"/><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3.fntdata"/><Relationship Id="rId14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9.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143" Type="http://schemas.openxmlformats.org/officeDocument/2006/relationships/font" Target="fonts/font20.fntdata"/><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0.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handoutMaster" Target="handoutMasters/handoutMaster1.xml"/><Relationship Id="rId144" Type="http://schemas.openxmlformats.org/officeDocument/2006/relationships/font" Target="fonts/font21.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image" Target="../media/image153.emf"/><Relationship Id="rId4" Type="http://schemas.openxmlformats.org/officeDocument/2006/relationships/image" Target="../media/image15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image" Target="../media/image19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34</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35</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38</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40</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41</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42</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44</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45</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46</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49</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52</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55</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57</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59</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64</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89</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92</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94</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97</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101</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105</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106</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113</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tags" Target="../tags/tag147.xml"/><Relationship Id="rId7" Type="http://schemas.openxmlformats.org/officeDocument/2006/relationships/image" Target="../media/image191.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74.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8.xml"/><Relationship Id="rId9" Type="http://schemas.openxmlformats.org/officeDocument/2006/relationships/image" Target="../media/image193.png"/></Relationships>
</file>

<file path=ppt/slides/_rels/slide103.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151.xml"/><Relationship Id="rId7" Type="http://schemas.openxmlformats.org/officeDocument/2006/relationships/image" Target="../media/image194.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92.png"/><Relationship Id="rId5" Type="http://schemas.openxmlformats.org/officeDocument/2006/relationships/notesSlide" Target="../notesSlides/notesSlide75.xml"/><Relationship Id="rId4"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8" Type="http://schemas.openxmlformats.org/officeDocument/2006/relationships/image" Target="../media/image197.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52.xml"/><Relationship Id="rId1" Type="http://schemas.openxmlformats.org/officeDocument/2006/relationships/vmlDrawing" Target="../drawings/vmlDrawing8.vml"/><Relationship Id="rId6" Type="http://schemas.openxmlformats.org/officeDocument/2006/relationships/image" Target="../media/image196.wmf"/><Relationship Id="rId5" Type="http://schemas.openxmlformats.org/officeDocument/2006/relationships/oleObject" Target="../embeddings/oleObject13.bin"/><Relationship Id="rId4" Type="http://schemas.openxmlformats.org/officeDocument/2006/relationships/notesSlide" Target="../notesSlides/notesSlide76.xml"/><Relationship Id="rId9" Type="http://schemas.openxmlformats.org/officeDocument/2006/relationships/image" Target="../media/image19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99.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98.png"/><Relationship Id="rId5" Type="http://schemas.openxmlformats.org/officeDocument/2006/relationships/image" Target="../media/image152.emf"/><Relationship Id="rId4" Type="http://schemas.openxmlformats.org/officeDocument/2006/relationships/notesSlide" Target="../notesSlides/notesSlide7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17.wmf"/><Relationship Id="rId3" Type="http://schemas.openxmlformats.org/officeDocument/2006/relationships/tags" Target="../tags/tag156.xml"/><Relationship Id="rId7" Type="http://schemas.openxmlformats.org/officeDocument/2006/relationships/notesSlide" Target="../notesSlides/notesSlide80.xml"/><Relationship Id="rId12" Type="http://schemas.openxmlformats.org/officeDocument/2006/relationships/oleObject" Target="../embeddings/oleObject15.bin"/><Relationship Id="rId2" Type="http://schemas.openxmlformats.org/officeDocument/2006/relationships/tags" Target="../tags/tag155.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3.png"/><Relationship Id="rId5" Type="http://schemas.openxmlformats.org/officeDocument/2006/relationships/tags" Target="../tags/tag158.xml"/><Relationship Id="rId10" Type="http://schemas.openxmlformats.org/officeDocument/2006/relationships/image" Target="../media/image202.png"/><Relationship Id="rId4" Type="http://schemas.openxmlformats.org/officeDocument/2006/relationships/tags" Target="../tags/tag157.xml"/><Relationship Id="rId9" Type="http://schemas.openxmlformats.org/officeDocument/2006/relationships/image" Target="../media/image2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16.xml"/><Relationship Id="rId7" Type="http://schemas.openxmlformats.org/officeDocument/2006/relationships/image" Target="../media/image143.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38.wmf"/><Relationship Id="rId5" Type="http://schemas.openxmlformats.org/officeDocument/2006/relationships/image" Target="../media/image205.emf"/><Relationship Id="rId4" Type="http://schemas.openxmlformats.org/officeDocument/2006/relationships/image" Target="../media/image204.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4.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3.png"/><Relationship Id="rId5" Type="http://schemas.openxmlformats.org/officeDocument/2006/relationships/image" Target="../media/image207.emf"/><Relationship Id="rId4" Type="http://schemas.openxmlformats.org/officeDocument/2006/relationships/image" Target="../media/image206.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4.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43.png"/><Relationship Id="rId5" Type="http://schemas.openxmlformats.org/officeDocument/2006/relationships/image" Target="../media/image209.emf"/><Relationship Id="rId4" Type="http://schemas.openxmlformats.org/officeDocument/2006/relationships/image" Target="../media/image208.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42.png"/><Relationship Id="rId5" Type="http://schemas.openxmlformats.org/officeDocument/2006/relationships/image" Target="../media/image128.png"/><Relationship Id="rId4" Type="http://schemas.openxmlformats.org/officeDocument/2006/relationships/notesSlide" Target="../notesSlides/notesSlide8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1.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hyperlink" Target="http://floatvalve.com/" TargetMode="External"/><Relationship Id="rId5" Type="http://schemas.openxmlformats.org/officeDocument/2006/relationships/image" Target="../media/image210.wmf"/><Relationship Id="rId10" Type="http://schemas.openxmlformats.org/officeDocument/2006/relationships/image" Target="../media/image212.png"/><Relationship Id="rId4" Type="http://schemas.openxmlformats.org/officeDocument/2006/relationships/notesSlide" Target="../notesSlides/notesSlide82.xml"/><Relationship Id="rId9" Type="http://schemas.openxmlformats.org/officeDocument/2006/relationships/image" Target="../media/image114.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58.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6.png"/><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image" Target="../media/image50.jpe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5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hyperlink" Target="https://github.com/AguaClara/CEE4540_Master/blob/master/Summary%20Sheets/Derivation_drain_system_design.md"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3.xml"/><Relationship Id="rId6" Type="http://schemas.openxmlformats.org/officeDocument/2006/relationships/image" Target="../media/image67.png"/><Relationship Id="rId5" Type="http://schemas.openxmlformats.org/officeDocument/2006/relationships/image" Target="../media/image68.pn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4.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69.e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7.xml"/><Relationship Id="rId7" Type="http://schemas.openxmlformats.org/officeDocument/2006/relationships/image" Target="../media/image7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3.png"/><Relationship Id="rId5" Type="http://schemas.openxmlformats.org/officeDocument/2006/relationships/notesSlide" Target="../notesSlides/notesSlide28.xml"/><Relationship Id="rId4"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5.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slideLayout" Target="../slideLayouts/slideLayout19.xml"/><Relationship Id="rId12" Type="http://schemas.openxmlformats.org/officeDocument/2006/relationships/image" Target="../media/image7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8.png"/><Relationship Id="rId5" Type="http://schemas.openxmlformats.org/officeDocument/2006/relationships/tags" Target="../tags/tag64.xml"/><Relationship Id="rId10" Type="http://schemas.openxmlformats.org/officeDocument/2006/relationships/image" Target="../media/image77.png"/><Relationship Id="rId4" Type="http://schemas.openxmlformats.org/officeDocument/2006/relationships/tags" Target="../tags/tag63.xml"/><Relationship Id="rId9" Type="http://schemas.openxmlformats.org/officeDocument/2006/relationships/image" Target="../media/image76.png"/><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83.wmf"/></Relationships>
</file>

<file path=ppt/slides/_rels/slide4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68.xml"/><Relationship Id="rId7" Type="http://schemas.openxmlformats.org/officeDocument/2006/relationships/image" Target="../media/image84.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6.png"/><Relationship Id="rId5" Type="http://schemas.openxmlformats.org/officeDocument/2006/relationships/notesSlide" Target="../notesSlides/notesSlide33.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9.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0.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1.xml"/><Relationship Id="rId1" Type="http://schemas.openxmlformats.org/officeDocument/2006/relationships/vmlDrawing" Target="../drawings/vmlDrawing5.vml"/><Relationship Id="rId6" Type="http://schemas.openxmlformats.org/officeDocument/2006/relationships/image" Target="../media/image88.jpeg"/><Relationship Id="rId5" Type="http://schemas.openxmlformats.org/officeDocument/2006/relationships/image" Target="../media/image92.wmf"/><Relationship Id="rId4" Type="http://schemas.openxmlformats.org/officeDocument/2006/relationships/notesSlide" Target="../notesSlides/notesSlide39.xml"/><Relationship Id="rId9"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95.wmf"/><Relationship Id="rId5" Type="http://schemas.openxmlformats.org/officeDocument/2006/relationships/image" Target="../media/image88.jpeg"/><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99.jpeg"/><Relationship Id="rId4" Type="http://schemas.openxmlformats.org/officeDocument/2006/relationships/image" Target="../media/image98.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97.wmf"/><Relationship Id="rId4" Type="http://schemas.openxmlformats.org/officeDocument/2006/relationships/image" Target="../media/image100.wmf"/></Relationships>
</file>

<file path=ppt/slides/_rels/slide6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8.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87.jpe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6.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8.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6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88.jpeg"/><Relationship Id="rId4" Type="http://schemas.openxmlformats.org/officeDocument/2006/relationships/image" Target="../media/image102.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107.jpeg"/></Relationships>
</file>

<file path=ppt/slides/_rels/slide7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54.png"/><Relationship Id="rId3" Type="http://schemas.openxmlformats.org/officeDocument/2006/relationships/tags" Target="../tags/tag76.xml"/><Relationship Id="rId7" Type="http://schemas.openxmlformats.org/officeDocument/2006/relationships/notesSlide" Target="../notesSlides/notesSlide57.xml"/><Relationship Id="rId12" Type="http://schemas.openxmlformats.org/officeDocument/2006/relationships/image" Target="../media/image11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6.xml"/><Relationship Id="rId11" Type="http://schemas.openxmlformats.org/officeDocument/2006/relationships/image" Target="../media/image114.png"/><Relationship Id="rId5" Type="http://schemas.openxmlformats.org/officeDocument/2006/relationships/tags" Target="../tags/tag78.xml"/><Relationship Id="rId10" Type="http://schemas.openxmlformats.org/officeDocument/2006/relationships/image" Target="../media/image113.png"/><Relationship Id="rId4" Type="http://schemas.openxmlformats.org/officeDocument/2006/relationships/tags" Target="../tags/tag77.xml"/><Relationship Id="rId9" Type="http://schemas.openxmlformats.org/officeDocument/2006/relationships/image" Target="../media/image2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59.xml"/><Relationship Id="rId13" Type="http://schemas.openxmlformats.org/officeDocument/2006/relationships/image" Target="../media/image120.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1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18.png"/><Relationship Id="rId5" Type="http://schemas.openxmlformats.org/officeDocument/2006/relationships/tags" Target="../tags/tag83.xml"/><Relationship Id="rId10" Type="http://schemas.openxmlformats.org/officeDocument/2006/relationships/image" Target="../media/image117.png"/><Relationship Id="rId4" Type="http://schemas.openxmlformats.org/officeDocument/2006/relationships/tags" Target="../tags/tag82.xml"/><Relationship Id="rId9" Type="http://schemas.openxmlformats.org/officeDocument/2006/relationships/image" Target="../media/image116.emf"/></Relationships>
</file>

<file path=ppt/slides/_rels/slide8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87.xml"/><Relationship Id="rId7" Type="http://schemas.openxmlformats.org/officeDocument/2006/relationships/notesSlide" Target="../notesSlides/notesSlide60.xml"/><Relationship Id="rId12" Type="http://schemas.openxmlformats.org/officeDocument/2006/relationships/image" Target="../media/image12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9.xml"/><Relationship Id="rId11" Type="http://schemas.openxmlformats.org/officeDocument/2006/relationships/image" Target="../media/image124.png"/><Relationship Id="rId5" Type="http://schemas.openxmlformats.org/officeDocument/2006/relationships/tags" Target="../tags/tag89.xml"/><Relationship Id="rId10" Type="http://schemas.openxmlformats.org/officeDocument/2006/relationships/image" Target="../media/image123.png"/><Relationship Id="rId4" Type="http://schemas.openxmlformats.org/officeDocument/2006/relationships/tags" Target="../tags/tag88.xml"/><Relationship Id="rId9" Type="http://schemas.openxmlformats.org/officeDocument/2006/relationships/image" Target="../media/image122.png"/></Relationships>
</file>

<file path=ppt/slides/_rels/slide84.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125.png"/><Relationship Id="rId18" Type="http://schemas.openxmlformats.org/officeDocument/2006/relationships/image" Target="../media/image131.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26.png"/><Relationship Id="rId17" Type="http://schemas.openxmlformats.org/officeDocument/2006/relationships/image" Target="../media/image130.png"/><Relationship Id="rId2" Type="http://schemas.openxmlformats.org/officeDocument/2006/relationships/tags" Target="../tags/tag91.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notesSlide" Target="../notesSlides/notesSlide61.xml"/><Relationship Id="rId5" Type="http://schemas.openxmlformats.org/officeDocument/2006/relationships/tags" Target="../tags/tag94.xml"/><Relationship Id="rId15" Type="http://schemas.openxmlformats.org/officeDocument/2006/relationships/image" Target="../media/image128.png"/><Relationship Id="rId10" Type="http://schemas.openxmlformats.org/officeDocument/2006/relationships/slideLayout" Target="../slideLayouts/slideLayout19.xml"/><Relationship Id="rId19" Type="http://schemas.openxmlformats.org/officeDocument/2006/relationships/image" Target="../media/image132.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127.png"/></Relationships>
</file>

<file path=ppt/slides/_rels/slide8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101.xml"/><Relationship Id="rId7" Type="http://schemas.openxmlformats.org/officeDocument/2006/relationships/notesSlide" Target="../notesSlides/notesSlide62.xml"/><Relationship Id="rId12" Type="http://schemas.openxmlformats.org/officeDocument/2006/relationships/image" Target="../media/image13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Layout" Target="../slideLayouts/slideLayout19.xml"/><Relationship Id="rId11" Type="http://schemas.openxmlformats.org/officeDocument/2006/relationships/image" Target="../media/image134.png"/><Relationship Id="rId5" Type="http://schemas.openxmlformats.org/officeDocument/2006/relationships/tags" Target="../tags/tag103.xml"/><Relationship Id="rId10" Type="http://schemas.openxmlformats.org/officeDocument/2006/relationships/image" Target="../media/image132.png"/><Relationship Id="rId4" Type="http://schemas.openxmlformats.org/officeDocument/2006/relationships/tags" Target="../tags/tag102.xml"/><Relationship Id="rId9" Type="http://schemas.openxmlformats.org/officeDocument/2006/relationships/image" Target="../media/image128.png"/></Relationships>
</file>

<file path=ppt/slides/_rels/slide86.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38.wmf"/><Relationship Id="rId18" Type="http://schemas.openxmlformats.org/officeDocument/2006/relationships/image" Target="../media/image142.png"/><Relationship Id="rId3" Type="http://schemas.openxmlformats.org/officeDocument/2006/relationships/tags" Target="../tags/tag106.xml"/><Relationship Id="rId21" Type="http://schemas.openxmlformats.org/officeDocument/2006/relationships/image" Target="../media/image132.png"/><Relationship Id="rId7" Type="http://schemas.openxmlformats.org/officeDocument/2006/relationships/tags" Target="../tags/tag110.xml"/><Relationship Id="rId12" Type="http://schemas.openxmlformats.org/officeDocument/2006/relationships/image" Target="../media/image137.emf"/><Relationship Id="rId17" Type="http://schemas.openxmlformats.org/officeDocument/2006/relationships/image" Target="../media/image129.png"/><Relationship Id="rId2" Type="http://schemas.openxmlformats.org/officeDocument/2006/relationships/tags" Target="../tags/tag105.xml"/><Relationship Id="rId16" Type="http://schemas.openxmlformats.org/officeDocument/2006/relationships/image" Target="../media/image141.png"/><Relationship Id="rId20" Type="http://schemas.openxmlformats.org/officeDocument/2006/relationships/image" Target="../media/image144.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136.wmf"/><Relationship Id="rId5" Type="http://schemas.openxmlformats.org/officeDocument/2006/relationships/tags" Target="../tags/tag108.xml"/><Relationship Id="rId15" Type="http://schemas.openxmlformats.org/officeDocument/2006/relationships/image" Target="../media/image140.png"/><Relationship Id="rId10" Type="http://schemas.openxmlformats.org/officeDocument/2006/relationships/notesSlide" Target="../notesSlides/notesSlide63.xml"/><Relationship Id="rId19" Type="http://schemas.openxmlformats.org/officeDocument/2006/relationships/image" Target="../media/image143.png"/><Relationship Id="rId4" Type="http://schemas.openxmlformats.org/officeDocument/2006/relationships/tags" Target="../tags/tag107.xml"/><Relationship Id="rId9" Type="http://schemas.openxmlformats.org/officeDocument/2006/relationships/slideLayout" Target="../slideLayouts/slideLayout19.xml"/><Relationship Id="rId14" Type="http://schemas.openxmlformats.org/officeDocument/2006/relationships/image" Target="../media/image139.png"/></Relationships>
</file>

<file path=ppt/slides/_rels/slide8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slideLayout" Target="../slideLayouts/slideLayout16.xml"/><Relationship Id="rId1" Type="http://schemas.openxmlformats.org/officeDocument/2006/relationships/tags" Target="../tags/tag112.xml"/><Relationship Id="rId6" Type="http://schemas.openxmlformats.org/officeDocument/2006/relationships/image" Target="../media/image145.png"/><Relationship Id="rId5" Type="http://schemas.openxmlformats.org/officeDocument/2006/relationships/image" Target="../media/image88.jpeg"/><Relationship Id="rId4" Type="http://schemas.openxmlformats.org/officeDocument/2006/relationships/image" Target="../media/image102.wmf"/></Relationships>
</file>

<file path=ppt/slides/_rels/slide8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115.xml"/><Relationship Id="rId7" Type="http://schemas.openxmlformats.org/officeDocument/2006/relationships/image" Target="../media/image146.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64.xml"/><Relationship Id="rId5" Type="http://schemas.openxmlformats.org/officeDocument/2006/relationships/slideLayout" Target="../slideLayouts/slideLayout16.xml"/><Relationship Id="rId10" Type="http://schemas.openxmlformats.org/officeDocument/2006/relationships/image" Target="../media/image149.png"/><Relationship Id="rId4" Type="http://schemas.openxmlformats.org/officeDocument/2006/relationships/tags" Target="../tags/tag116.xml"/><Relationship Id="rId9" Type="http://schemas.openxmlformats.org/officeDocument/2006/relationships/image" Target="../media/image14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slide" Target="slide43.xml"/><Relationship Id="rId18" Type="http://schemas.openxmlformats.org/officeDocument/2006/relationships/image" Target="../media/image151.wmf"/><Relationship Id="rId3" Type="http://schemas.openxmlformats.org/officeDocument/2006/relationships/slide" Target="slide21.xml"/><Relationship Id="rId21" Type="http://schemas.openxmlformats.org/officeDocument/2006/relationships/slide" Target="slide64.xml"/><Relationship Id="rId7" Type="http://schemas.openxmlformats.org/officeDocument/2006/relationships/slide" Target="slide39.xml"/><Relationship Id="rId12" Type="http://schemas.openxmlformats.org/officeDocument/2006/relationships/image" Target="../media/image6.wmf"/><Relationship Id="rId17" Type="http://schemas.openxmlformats.org/officeDocument/2006/relationships/slide" Target="slide102.xml"/><Relationship Id="rId2" Type="http://schemas.openxmlformats.org/officeDocument/2006/relationships/notesSlide" Target="../notesSlides/notesSlide66.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8.xml"/><Relationship Id="rId24" Type="http://schemas.openxmlformats.org/officeDocument/2006/relationships/image" Target="../media/image152.emf"/><Relationship Id="rId5" Type="http://schemas.openxmlformats.org/officeDocument/2006/relationships/slide" Target="slide41.xml"/><Relationship Id="rId15" Type="http://schemas.openxmlformats.org/officeDocument/2006/relationships/slide" Target="slide52.xml"/><Relationship Id="rId23" Type="http://schemas.openxmlformats.org/officeDocument/2006/relationships/slide" Target="slide105.xml"/><Relationship Id="rId10" Type="http://schemas.openxmlformats.org/officeDocument/2006/relationships/image" Target="../media/image5.wmf"/><Relationship Id="rId19" Type="http://schemas.openxmlformats.org/officeDocument/2006/relationships/slide" Target="slide59.xml"/><Relationship Id="rId4" Type="http://schemas.openxmlformats.org/officeDocument/2006/relationships/image" Target="../media/image3.jpeg"/><Relationship Id="rId9" Type="http://schemas.openxmlformats.org/officeDocument/2006/relationships/slide" Target="slide42.xml"/><Relationship Id="rId14" Type="http://schemas.openxmlformats.org/officeDocument/2006/relationships/image" Target="../media/image7.wmf"/><Relationship Id="rId22" Type="http://schemas.openxmlformats.org/officeDocument/2006/relationships/image" Target="../media/image1.wmf"/></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67.xml"/><Relationship Id="rId13" Type="http://schemas.openxmlformats.org/officeDocument/2006/relationships/oleObject" Target="../embeddings/oleObject9.bin"/><Relationship Id="rId18" Type="http://schemas.openxmlformats.org/officeDocument/2006/relationships/image" Target="../media/image156.emf"/><Relationship Id="rId3" Type="http://schemas.openxmlformats.org/officeDocument/2006/relationships/tags" Target="../tags/tag118.xml"/><Relationship Id="rId21" Type="http://schemas.openxmlformats.org/officeDocument/2006/relationships/image" Target="../media/image160.png"/><Relationship Id="rId7" Type="http://schemas.openxmlformats.org/officeDocument/2006/relationships/slideLayout" Target="../slideLayouts/slideLayout19.xml"/><Relationship Id="rId12" Type="http://schemas.openxmlformats.org/officeDocument/2006/relationships/image" Target="../media/image153.emf"/><Relationship Id="rId17" Type="http://schemas.openxmlformats.org/officeDocument/2006/relationships/oleObject" Target="../embeddings/oleObject11.bin"/><Relationship Id="rId2" Type="http://schemas.openxmlformats.org/officeDocument/2006/relationships/tags" Target="../tags/tag117.xml"/><Relationship Id="rId16" Type="http://schemas.openxmlformats.org/officeDocument/2006/relationships/image" Target="../media/image155.emf"/><Relationship Id="rId20" Type="http://schemas.openxmlformats.org/officeDocument/2006/relationships/image" Target="../media/image159.png"/><Relationship Id="rId1" Type="http://schemas.openxmlformats.org/officeDocument/2006/relationships/vmlDrawing" Target="../drawings/vmlDrawing6.vml"/><Relationship Id="rId6" Type="http://schemas.openxmlformats.org/officeDocument/2006/relationships/tags" Target="../tags/tag121.xml"/><Relationship Id="rId11" Type="http://schemas.openxmlformats.org/officeDocument/2006/relationships/oleObject" Target="../embeddings/oleObject8.bin"/><Relationship Id="rId5" Type="http://schemas.openxmlformats.org/officeDocument/2006/relationships/tags" Target="../tags/tag120.xml"/><Relationship Id="rId15" Type="http://schemas.openxmlformats.org/officeDocument/2006/relationships/oleObject" Target="../embeddings/oleObject10.bin"/><Relationship Id="rId10" Type="http://schemas.openxmlformats.org/officeDocument/2006/relationships/image" Target="../media/image158.png"/><Relationship Id="rId19" Type="http://schemas.openxmlformats.org/officeDocument/2006/relationships/image" Target="../media/image35.png"/><Relationship Id="rId4" Type="http://schemas.openxmlformats.org/officeDocument/2006/relationships/tags" Target="../tags/tag119.xml"/><Relationship Id="rId9" Type="http://schemas.openxmlformats.org/officeDocument/2006/relationships/image" Target="../media/image157.png"/><Relationship Id="rId14" Type="http://schemas.openxmlformats.org/officeDocument/2006/relationships/image" Target="../media/image154.emf"/></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4.xml"/><Relationship Id="rId7" Type="http://schemas.openxmlformats.org/officeDocument/2006/relationships/image" Target="../media/image82.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62.wmf"/><Relationship Id="rId11" Type="http://schemas.openxmlformats.org/officeDocument/2006/relationships/image" Target="../media/image164.png"/><Relationship Id="rId5" Type="http://schemas.openxmlformats.org/officeDocument/2006/relationships/slideLayout" Target="../slideLayouts/slideLayout19.xml"/><Relationship Id="rId10" Type="http://schemas.openxmlformats.org/officeDocument/2006/relationships/image" Target="../media/image163.png"/><Relationship Id="rId4" Type="http://schemas.openxmlformats.org/officeDocument/2006/relationships/tags" Target="../tags/tag125.xml"/><Relationship Id="rId9" Type="http://schemas.openxmlformats.org/officeDocument/2006/relationships/image" Target="../media/image16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8.pn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167.png"/><Relationship Id="rId2" Type="http://schemas.openxmlformats.org/officeDocument/2006/relationships/tags" Target="../tags/tag126.xml"/><Relationship Id="rId16" Type="http://schemas.openxmlformats.org/officeDocument/2006/relationships/image" Target="../media/image171.png"/><Relationship Id="rId1" Type="http://schemas.openxmlformats.org/officeDocument/2006/relationships/vmlDrawing" Target="../drawings/vmlDrawing7.vml"/><Relationship Id="rId6" Type="http://schemas.openxmlformats.org/officeDocument/2006/relationships/tags" Target="../tags/tag130.xml"/><Relationship Id="rId11" Type="http://schemas.openxmlformats.org/officeDocument/2006/relationships/image" Target="../media/image166.png"/><Relationship Id="rId5" Type="http://schemas.openxmlformats.org/officeDocument/2006/relationships/tags" Target="../tags/tag129.xml"/><Relationship Id="rId15" Type="http://schemas.openxmlformats.org/officeDocument/2006/relationships/image" Target="../media/image170.png"/><Relationship Id="rId10" Type="http://schemas.openxmlformats.org/officeDocument/2006/relationships/image" Target="../media/image165.wmf"/><Relationship Id="rId4" Type="http://schemas.openxmlformats.org/officeDocument/2006/relationships/tags" Target="../tags/tag128.xml"/><Relationship Id="rId9" Type="http://schemas.openxmlformats.org/officeDocument/2006/relationships/oleObject" Target="../embeddings/oleObject12.bin"/><Relationship Id="rId14" Type="http://schemas.openxmlformats.org/officeDocument/2006/relationships/image" Target="../media/image169.png"/></Relationships>
</file>

<file path=ppt/slides/_rels/slide96.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tags" Target="../tags/tag134.xml"/><Relationship Id="rId7" Type="http://schemas.openxmlformats.org/officeDocument/2006/relationships/notesSlide" Target="../notesSlides/notesSlide70.xml"/><Relationship Id="rId12" Type="http://schemas.openxmlformats.org/officeDocument/2006/relationships/image" Target="../media/image176.png"/><Relationship Id="rId2" Type="http://schemas.openxmlformats.org/officeDocument/2006/relationships/tags" Target="../tags/tag133.xml"/><Relationship Id="rId16" Type="http://schemas.openxmlformats.org/officeDocument/2006/relationships/image" Target="../media/image180.png"/><Relationship Id="rId1" Type="http://schemas.openxmlformats.org/officeDocument/2006/relationships/tags" Target="../tags/tag132.xml"/><Relationship Id="rId6" Type="http://schemas.openxmlformats.org/officeDocument/2006/relationships/slideLayout" Target="../slideLayouts/slideLayout16.xml"/><Relationship Id="rId11" Type="http://schemas.openxmlformats.org/officeDocument/2006/relationships/image" Target="../media/image175.jpeg"/><Relationship Id="rId5" Type="http://schemas.openxmlformats.org/officeDocument/2006/relationships/tags" Target="../tags/tag136.xml"/><Relationship Id="rId15" Type="http://schemas.openxmlformats.org/officeDocument/2006/relationships/image" Target="../media/image179.png"/><Relationship Id="rId10" Type="http://schemas.openxmlformats.org/officeDocument/2006/relationships/image" Target="../media/image174.jpeg"/><Relationship Id="rId4" Type="http://schemas.openxmlformats.org/officeDocument/2006/relationships/tags" Target="../tags/tag135.xml"/><Relationship Id="rId9" Type="http://schemas.openxmlformats.org/officeDocument/2006/relationships/image" Target="../media/image173.png"/><Relationship Id="rId14" Type="http://schemas.openxmlformats.org/officeDocument/2006/relationships/image" Target="../media/image178.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9.xml"/><Relationship Id="rId1" Type="http://schemas.openxmlformats.org/officeDocument/2006/relationships/tags" Target="../tags/tag137.xml"/><Relationship Id="rId4" Type="http://schemas.openxmlformats.org/officeDocument/2006/relationships/image" Target="../media/image181.png"/></Relationships>
</file>

<file path=ppt/slides/_rels/slide9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tags" Target="../tags/tag140.xml"/><Relationship Id="rId7" Type="http://schemas.openxmlformats.org/officeDocument/2006/relationships/image" Target="../media/image183.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82.png"/><Relationship Id="rId5" Type="http://schemas.openxmlformats.org/officeDocument/2006/relationships/slideLayout" Target="../slideLayouts/slideLayout19.xml"/><Relationship Id="rId4" Type="http://schemas.openxmlformats.org/officeDocument/2006/relationships/tags" Target="../tags/tag141.xml"/><Relationship Id="rId9" Type="http://schemas.openxmlformats.org/officeDocument/2006/relationships/image" Target="../media/image185.png"/></Relationships>
</file>

<file path=ppt/slides/_rels/slide9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144.xml"/><Relationship Id="rId7" Type="http://schemas.openxmlformats.org/officeDocument/2006/relationships/image" Target="../media/image187.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82.png"/><Relationship Id="rId5" Type="http://schemas.openxmlformats.org/officeDocument/2006/relationships/image" Target="../media/image186.emf"/><Relationship Id="rId4"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28"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29"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85"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36"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37"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24"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86"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07"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0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86"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38"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39"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40"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41"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61"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121074</TotalTime>
  <Words>5414</Words>
  <Application>Microsoft Office PowerPoint</Application>
  <PresentationFormat>On-screen Show (4:3)</PresentationFormat>
  <Paragraphs>958</Paragraphs>
  <Slides>116</Slides>
  <Notes>82</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116</vt:i4>
      </vt:variant>
    </vt:vector>
  </HeadingPairs>
  <TitlesOfParts>
    <vt:vector size="134" baseType="lpstr">
      <vt:lpstr>Book Antiqua</vt:lpstr>
      <vt:lpstr>Euclid Symbol</vt:lpstr>
      <vt:lpstr>Calibri</vt:lpstr>
      <vt:lpstr>Candara</vt:lpstr>
      <vt:lpstr>Symbol</vt:lpstr>
      <vt:lpstr>Wingdings</vt:lpstr>
      <vt:lpstr>Baskerville Old Face</vt:lpstr>
      <vt:lpstr>Arial</vt:lpstr>
      <vt:lpstr>Cambria Math</vt:lpstr>
      <vt:lpstr>Times New Roman</vt:lpstr>
      <vt:lpstr>Century Gothic</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1705</cp:revision>
  <cp:lastPrinted>2017-09-05T11:56:51Z</cp:lastPrinted>
  <dcterms:created xsi:type="dcterms:W3CDTF">2004-08-17T19:01:02Z</dcterms:created>
  <dcterms:modified xsi:type="dcterms:W3CDTF">2018-04-26T12:31:08Z</dcterms:modified>
</cp:coreProperties>
</file>